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09" r:id="rId2"/>
    <p:sldId id="1526" r:id="rId3"/>
    <p:sldId id="1527" r:id="rId4"/>
    <p:sldId id="1528" r:id="rId5"/>
    <p:sldId id="1529" r:id="rId6"/>
    <p:sldId id="1530" r:id="rId7"/>
    <p:sldId id="1531" r:id="rId8"/>
    <p:sldId id="1532" r:id="rId9"/>
    <p:sldId id="153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2537943"/>
            <a:ext cx="882202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406. JESUH IN HONG GUM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Saves!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16:31</a:t>
            </a:r>
          </a:p>
          <a:p>
            <a:r>
              <a:rPr lang="en-US" sz="1500" dirty="0"/>
              <a:t>Priscilla Jane Owens, 1829-1907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5234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2458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565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kiang gen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1444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gal-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44161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500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2018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223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in-la;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hi!”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172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269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406. JESUH IN HONG GUM HI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2018-12-15T07:01:03Z</dcterms:modified>
</cp:coreProperties>
</file>